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9144000" cy="6858000" type="screen4x3"/>
  <p:notesSz cx="6858000" cy="9144000"/>
  <p:custShowLst>
    <p:custShow name="Custom Show 1" id="0">
      <p:sldLst>
        <p:sld r:id="rId2"/>
        <p:sld r:id="rId2"/>
        <p:sld r:id="rId2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01-01T11:36:38.195" idx="1">
    <p:pos x="10" y="10"/>
    <p:text>happy new year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4FB0BB2-57B7-40D9-8E3E-1BDF23C73467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00091BF-9212-42FC-9609-9FE7D7576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Fredmeyer_edit_1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Grocery  shop management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Welcome  to </a:t>
            </a:r>
            <a:endParaRPr lang="en-US" sz="8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</a:t>
            </a:r>
            <a:r>
              <a:rPr lang="en-US" dirty="0" err="1" smtClean="0"/>
              <a:t>workes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This software is used to maintain </a:t>
            </a:r>
            <a:r>
              <a:rPr lang="en-US" sz="3600" dirty="0" err="1" smtClean="0"/>
              <a:t>datas</a:t>
            </a:r>
            <a:r>
              <a:rPr lang="en-US" sz="3600" dirty="0" smtClean="0"/>
              <a:t> of Customer ,</a:t>
            </a:r>
            <a:r>
              <a:rPr lang="en-US" sz="3600" dirty="0" err="1" smtClean="0"/>
              <a:t>product,worker</a:t>
            </a:r>
            <a:r>
              <a:rPr lang="en-US" sz="3600" dirty="0" smtClean="0"/>
              <a:t> of 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grocery shop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76400"/>
            <a:ext cx="7794520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3314" y="2133600"/>
            <a:ext cx="750388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24000"/>
            <a:ext cx="4876800" cy="262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191000"/>
            <a:ext cx="6467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0"/>
            <a:ext cx="7339946" cy="350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0407" y="2286000"/>
            <a:ext cx="7806501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01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s://upload.wikimedia.org/wikipedia/commons/thumb/4/49/Fredmeyer_edit_1.jpg/250px-Fredmeyer_edit_1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267200"/>
            <a:ext cx="464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23</Words>
  <Application>Microsoft Office PowerPoint</Application>
  <PresentationFormat>On-screen Show (4:3)</PresentationFormat>
  <Paragraphs>4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Metro</vt:lpstr>
      <vt:lpstr>Grocery  shop management system</vt:lpstr>
      <vt:lpstr>How it workes</vt:lpstr>
      <vt:lpstr>Slide 3</vt:lpstr>
      <vt:lpstr>Slide 4</vt:lpstr>
      <vt:lpstr>Slide 5</vt:lpstr>
      <vt:lpstr>Slide 6</vt:lpstr>
      <vt:lpstr>Slide 7</vt:lpstr>
      <vt:lpstr>Slide 8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Grocery  shop management system</dc:title>
  <dc:creator>admin</dc:creator>
  <cp:lastModifiedBy>admin</cp:lastModifiedBy>
  <cp:revision>5</cp:revision>
  <dcterms:created xsi:type="dcterms:W3CDTF">2019-12-31T21:21:59Z</dcterms:created>
  <dcterms:modified xsi:type="dcterms:W3CDTF">2020-01-01T19:39:26Z</dcterms:modified>
</cp:coreProperties>
</file>